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310" r:id="rId3"/>
    <p:sldId id="276" r:id="rId4"/>
    <p:sldId id="312" r:id="rId5"/>
    <p:sldId id="313" r:id="rId6"/>
    <p:sldId id="286" r:id="rId7"/>
    <p:sldId id="315" r:id="rId8"/>
    <p:sldId id="285" r:id="rId9"/>
    <p:sldId id="293" r:id="rId10"/>
    <p:sldId id="307" r:id="rId11"/>
    <p:sldId id="297" r:id="rId12"/>
    <p:sldId id="302" r:id="rId13"/>
    <p:sldId id="303" r:id="rId14"/>
    <p:sldId id="296" r:id="rId15"/>
    <p:sldId id="300" r:id="rId16"/>
    <p:sldId id="298" r:id="rId17"/>
    <p:sldId id="299" r:id="rId18"/>
    <p:sldId id="301" r:id="rId19"/>
    <p:sldId id="28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FF96"/>
    <a:srgbClr val="FFB351"/>
    <a:srgbClr val="333333"/>
    <a:srgbClr val="2A2C35"/>
    <a:srgbClr val="272B2F"/>
    <a:srgbClr val="FCF5E0"/>
    <a:srgbClr val="F2D57E"/>
    <a:srgbClr val="F2F2F2"/>
    <a:srgbClr val="DB4545"/>
    <a:srgbClr val="8C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>
        <p:scale>
          <a:sx n="66" d="100"/>
          <a:sy n="66" d="100"/>
        </p:scale>
        <p:origin x="1378" y="250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9D7-B598-153D-19E0-CC4B7B9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6EE0D-D98A-AF08-2520-C95DD3D5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25805-469D-0646-766C-26953D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51AE-145E-515C-254B-C18042268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45C8-050F-053E-BE0E-F1DFC85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49C573-B682-475A-5324-E02CBD59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FC9EA6-5ED4-4AAF-C106-AB9F33A0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7CA38-5EBF-6FEC-E761-6FB01F185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9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A85A-0A66-1D91-6B21-1518575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76E6-BB43-23B9-9B9C-3F950B3D6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0197BE-6668-37A5-91E8-1B64796A5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A7E20-BC49-A9FE-6B2E-84F3C2138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7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B0806-7634-6AD0-5670-9639113C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7DA1E5-FA29-CD44-4EA7-766F9C389F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45AB07B-29EE-0132-3528-7AB28193F86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BAF96F-FBD0-C058-39F7-D00B9A56014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F92A8B-7758-B218-F509-DE66C0A9D8E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2385813-E924-7CCD-1FE5-3CFFB7582F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80C1DB6-1219-A06C-4CB7-C8015C5E83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DDFB696-46DE-2009-22F9-C24A63B6BB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CB3282-5397-A524-845E-2B1F684BCACE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287F97-1045-EACE-9294-9B17C1A64D7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217A1D-3251-6590-59F8-9BDDA3BE2C4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4CD3E0-7533-E056-B85D-99AB29600F5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81A2C1-917E-DD7F-8770-5204FE1C811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95334D-1687-0FE4-E444-36648C16712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D37A3F7-E385-1A1F-F9B2-B15166D1400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3733F9-3552-BB49-7C6C-C575CC814C8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D0FB376-CF80-6FA5-4405-D209B3205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3C04FB5-2BDB-01E3-CAD9-8D4D1F351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61C5620-5029-047A-1CBC-F0B2F9528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79585B90-B300-DB51-5A49-CF0444F06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85393A0-E2AE-3A15-820E-CA1CB99F574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3A8AF09-47D8-82D8-5639-14708EC2D0F8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197F6DC-E2DD-299F-EE5D-B4D0A622AB9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4CBDC18-298E-3B05-A0BF-984E5F3BB810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33172F53-222D-A674-DF8D-7B046367A8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A32C46F-84FE-1224-3C94-F820D93DB1B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646148A-688B-2C5A-3FDC-AE1C1035B876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1D5A48-E012-1EC4-5758-FFEE2305016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D9D29AFC-8BBB-34F3-DC4A-4F6DBCBE32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FA7F5B-4589-2FE4-EF84-8552FB080A9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718BDB-5000-7274-C417-CD2D28F3BA60}"/>
              </a:ext>
            </a:extLst>
          </p:cNvPr>
          <p:cNvGrpSpPr/>
          <p:nvPr/>
        </p:nvGrpSpPr>
        <p:grpSpPr>
          <a:xfrm>
            <a:off x="6445222" y="2521414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9CFD5E-32D7-8F42-C50A-26FB5B66F6B6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C3717C-DBAD-836B-2B1C-ED5B6B1B19A3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1997E6A-8299-E8CC-07D9-C317E79E1501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9BD7A-DBCE-0825-B677-6E9A6D133A87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FCF86A1-7712-C106-8A3D-629203A9B3EE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6E3158-4E2A-8360-D709-F4D992345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194263"/>
              </p:ext>
            </p:extLst>
          </p:nvPr>
        </p:nvGraphicFramePr>
        <p:xfrm>
          <a:off x="561463" y="934157"/>
          <a:ext cx="5084425" cy="36821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클래스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줄 요약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 전투를 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F7A0F6A-879B-C23A-D4CB-6E2A643511F9}"/>
              </a:ext>
            </a:extLst>
          </p:cNvPr>
          <p:cNvGrpSpPr/>
          <p:nvPr/>
        </p:nvGrpSpPr>
        <p:grpSpPr>
          <a:xfrm>
            <a:off x="1967640" y="5004119"/>
            <a:ext cx="3514072" cy="377405"/>
            <a:chOff x="8557201" y="3272246"/>
            <a:chExt cx="351407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D4AD2D-E224-D3E3-FCE4-A05BB0983314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C7C9BF4-A38B-37C3-FF0F-23D7580540CE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06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9680"/>
              </p:ext>
            </p:extLst>
          </p:nvPr>
        </p:nvGraphicFramePr>
        <p:xfrm>
          <a:off x="2660147" y="826302"/>
          <a:ext cx="6871707" cy="3855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388191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‘’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속도가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범위가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0C54B-E24F-17FA-C5B8-151E677468E3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DCB90E-6D95-3221-4938-4CBD2683B67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0CCAD5A6-CFEC-A335-E86A-AB0E4D785BA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C1D706C-ADC8-B6E3-61AB-0E9C09000B26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5D79E1D-03C7-55D1-D6A2-3F2C50FD40D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E785DCFD-631D-6B55-CBA1-767AF6C3812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C92AFC3C-2306-9002-D50E-A5D98EE9573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AE3248-C239-7EAA-B93A-98D5EC98F8E4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07C96F7-6507-AE78-BDFB-6BE54B0B041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13C9F9AE-41EC-33C3-FCDA-2F13D1EB8E29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E40BC215-6EDA-9B12-9BED-597FFF4BE2A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66031AB-B9C5-C379-9DB3-E0E05FA75881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4750ADD-C119-8C7F-DE0B-22533F16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DC870BC-2535-CBA3-3239-A74F48CC7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A6AF3B7-0E7A-0DF9-2EFA-37CB3ED5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9A755A3C-D8EE-2DE7-D146-0E38546E6FE1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09402808-30F4-F851-CBEB-EC8286F1A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E88722A4-451B-2F27-482D-B52A772331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AB903BC-DB99-3F19-C6D5-9DD50FEAEE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A76F9928-4750-578D-FFF1-ABFECE08D3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FCF14A8-CA8F-2A99-AB3E-B5D7016442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FCE2EFE-22A5-A500-AB67-2D5610AC6E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7E87908-E55D-8D65-A9A8-FF9B7C2187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57EC1D6C-DF82-198C-BD25-3DF37D043A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CC8ABB-90FA-DA92-1CC0-38C2D5CEF8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B488A411-51B3-4B42-EDDA-62C77E1E7D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45472B7-BEED-C455-732F-3DA5C8F264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15CBE64-DC84-74DE-07A5-C4586AA30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A58BDCE4-742B-D3C0-BEC3-3CAAEC314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C41D9818-5229-AE51-BA68-9630F9D084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6F03DDB-4B56-2517-1286-2C2F72C40E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DF697B5-B9E0-F1C3-0575-2CDAE137A8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8A5E12E-124E-D2E8-2B93-DE9F2ED1B5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5AF471F3-2C42-91C3-6A83-7663746782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377C0FFF-5098-39B4-D8FC-F0729A4128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D8903AD4-FFDF-B74C-5E38-72EE356EEA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11870EA5-89DD-CB0D-5C4D-A055B9D90A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8556A306-7C17-B273-2FB0-4D946C1412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50B4084-ED9D-3EA8-F0C5-A1497A0610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2E6A98E-C450-6F68-F53A-EF855203FC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3E72EA-66CB-4DB9-DBEB-1EB5FB956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8AAF9792-A5CE-0368-50F5-6365980A7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1AE3D-C38D-2072-7113-DD7ABD8BF512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E8B2-7BF0-3A46-52AE-025F603A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E6A6B-E68C-241E-33BF-7EC1E3E0812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B904CB-FB64-BA08-3EF9-99073FA9F5A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676BC9-8963-0E38-5326-AC0EECC6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AFA534-2B73-12E6-7D02-663655662A9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E209BBE-733F-7716-5271-B6139A4EEF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99F21DD-F4AF-463F-E886-2FAA736FE2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1EEC860-2CA9-E0D7-46B8-22A42C1CE4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16FA95-73AF-0417-2409-ABA40C3B1514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9758D3-4966-5DF4-AF0C-0A58FD6CD8C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B9FC4F-FC92-F424-830F-C8801E6494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1683-0F9D-D088-DA02-D8620417474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6258EE-17BD-34D3-A5DD-DC2088396A9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31CFBE-8631-39D0-21FF-E797822D07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A7F8CE-5FCC-EC76-C2D2-22310349B75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659A9A-1CDF-2AEE-B643-4ED185DBDF8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3C1FE49-7EF5-FCF3-4B21-A50D04226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4473A9-C553-3565-718C-F0D2D627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F672853-622E-A7C0-C242-1D4F71CD2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669D4DE-9380-EE4E-B19C-65C5593C6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2A782DC4-FA22-4529-93F2-D7B60A655FA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C2FD01-E2F2-281D-03B7-4B786D18A68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BE8AA1C-4F4D-716A-FE29-901FA85A55A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79107B6-B2D8-3BC5-A9FC-798AD14329E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AA4D573-0A7D-89D5-ECA3-DAF16AA5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47CF9B4-7E77-AEEE-B22F-531AE6E4BA7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D8A0FCF-FE4F-58E9-6ABD-513A5A3CB19B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819A646-F7AD-D36C-FEFE-07AFC9F0993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6DFA65C-99F9-B58B-D9E9-9E68EDCB8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B1E5C69-F9D4-B142-03CE-B1F6C07868F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EC31D8-9B67-6223-4097-AB397B3E9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8853"/>
              </p:ext>
            </p:extLst>
          </p:nvPr>
        </p:nvGraphicFramePr>
        <p:xfrm>
          <a:off x="2660147" y="826302"/>
          <a:ext cx="73576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740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가득 채울 경우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현신을 사용하면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되고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타오르는 불꽃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효과를 획득합니다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464A18-7098-C452-B21F-9D2E42D47754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0E37BA-DC32-9ACF-2119-7BF62C3D091E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5F8055B-0CC6-5514-2A68-AE9E5F6DA03A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786727C-829B-1F7B-DDA6-5C105C8497AB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5A81EEB-6A7C-29F4-3184-F80FEA2B54F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EEFCE65-455C-9B2F-FE11-35C95D510D8A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8C0D081-1BB1-EAC9-3B88-C36060010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4A6C1-3E80-6BDE-4B49-65B2BAD5378E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E61B291-1CE6-12DA-2478-669BB37CD22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3699B50B-E512-A2A0-32A5-67659E5D2E26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00404B30-67C6-E328-1102-CC76FE1D5F0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3BF158C2-E980-5F0E-AE0B-48B4CCB5E588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1BA6F9C-A792-79DC-3DBE-5BCCD844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9EAE543-5C45-ED80-78E3-F5F289A62039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A76928A5-7BFE-72DD-27AB-DBF89A6D6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AA2C477A-AD7C-CB7E-5918-7FC3D2F20D2F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8D748983-5383-C4FD-8A0D-2D867EFDCA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B2348CEE-22C6-46AB-2375-A0D821C4F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7A80956-E082-3867-9BFD-694E3F564F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29A2742-9586-0B96-5A0A-16E834A739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1016062-23DE-CFA7-4419-6C0E127B4B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F1D9BE7-4230-3A8B-E32D-F2E655D436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0CDF0D1-8F92-99C9-B05C-05EF5D3F9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8D60B369-56BD-C532-010A-5747759AEB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F2C4B4-7BA7-2999-DDC7-725C59242A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52B5F08-0FA2-0B9E-6BD8-5D176EDDCB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FAD2938-03B7-A836-4663-F55D9A9BE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FA3534C-DF4E-236D-4008-67B540952F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322F960A-0DAA-83D3-0931-A961880FB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0795BE43-D6B3-4AEB-7C18-289A3BAE2D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86E1FC39-CE62-3BAA-D342-4FFE508A40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35D77E3A-56B0-D82D-DD2B-4CEDA86637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040B258-14EB-35BB-6845-F3F3AE47F5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9EF24305-4E5A-5EF3-5260-96EF14433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59A79E6-7E7A-519B-1E79-6916CCBD3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ED14996C-8065-F51D-A621-FE425B4A53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965FDC4-AE84-978A-9203-A394B88A224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C88596A-9DE6-17EB-313D-0391A6A7E96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C4EA354-21EC-31E5-557C-89A604A3D7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1E2A59-1348-6852-F9AA-8FF4A81484B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40F69945-D68F-51F0-0407-10D293968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19C9D3B-62BE-B85B-2D9C-8B4BA81614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D663B-6486-8459-85AE-B7A4ECD74871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9966FB-ABC7-A118-3CF4-B4470268E727}"/>
              </a:ext>
            </a:extLst>
          </p:cNvPr>
          <p:cNvSpPr txBox="1"/>
          <p:nvPr/>
        </p:nvSpPr>
        <p:spPr>
          <a:xfrm>
            <a:off x="-392934" y="2245971"/>
            <a:ext cx="138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Ⅰ/Ⅱ/Ⅲ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7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98F3-023D-292E-94C1-E0625F1A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62BB63-89FA-7346-E784-44859F1589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14B6E9-C500-5483-A379-384DB0FFA70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1E8004-EA65-8369-7BDA-53DA0B81F82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9C759A-4616-836D-4013-F59C3E750F0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58143E-9FB7-3724-878E-34C3EC171D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B36A03C-A078-6CF6-25D1-3A6D148D9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4878735-7103-1D90-56C3-D7FE868EC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2FBEF-DE00-3190-C80F-E7CE65E3F6EC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8ED675-AE2C-5DC9-4B4A-D9E504B242B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AC01EF-184E-9AEF-33CC-AC0CE4A862A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48BF0C-0C8B-BDB8-1600-E7281B286C4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BB98E-E799-E9F1-4452-86466B337E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0568-9933-D867-B855-F3C2F3958E2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C9BC51-BE0B-77BA-6FFA-9926D7E4D93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913CEEA-EE04-76BF-02A3-D54B43E69FF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020F5FF-06CC-80A1-5676-FFEDEDAF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6545569-F6C3-946E-D4C3-F371F39B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D32230F-B246-2338-C551-30495C54F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C4B660F-37BD-FF89-A519-5327DB97F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E2F9176-F271-A690-53EE-99E51D7A2EA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57AF164-3A1F-0AAE-9EF8-425BB5170D7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2A6589-8B26-3FB3-C369-F9903A46A16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5946CF-433D-FC73-66C3-7EAEC248FA15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EEA91F3-42E6-A48E-56C9-8EFB4783F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E1E065B-2639-746D-A7C0-2963138F1CB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D4DECD3-0E00-F9B5-5AEA-8D6F910DF96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FF4F2F6-80B3-99E7-5ED2-7725B94FA0A1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4EB05C7-2688-A3C0-29F8-4B7FB4005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9FC34E9-75C4-CA8F-75BC-F68439A20AB4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DB4B2E-1B77-AA62-F1B8-78419A0F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436"/>
              </p:ext>
            </p:extLst>
          </p:nvPr>
        </p:nvGraphicFramePr>
        <p:xfrm>
          <a:off x="2389082" y="826302"/>
          <a:ext cx="73830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994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8AE85-8EB1-D6C3-2F50-A55D4D7653AA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CBEE83-79C4-51E5-7A8A-0C61F8BCC41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DFBF436-99DA-08E9-68F1-61561DF70E7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7E7706B-31BE-8F46-409A-BB321C9EE6D9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D4F5E6-1340-8448-E7F9-88702F36DE61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2179CCCB-FB4F-703B-8C69-0D64E67F0664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B96D2DC-345A-30BE-4F8B-739DD58F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7D80D39-7BDC-7386-091D-BA2091F4906F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D93C5EDE-DC28-2ACA-E36B-191DFB6DA8F0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00527423-B15D-3F8B-6554-3816CECCEE44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B19211B-9DB3-D6E7-74B3-C89EEAF97A44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1D311E7-C3DA-AB0F-EB0D-11F1F6A6DA9E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834E0E2-91FC-D71F-4870-966342F3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AF9D49D-533B-CCB6-5E91-E226A995CB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9201346-B5CA-81BF-A7A5-05994F791E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E4C1E213-0438-20A9-4CE5-53445A8DCFC8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7707356F-F30A-E60A-C7F1-5CCE84029D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68380EDD-5B0A-1702-2ED4-D3AA4E50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6A7E22F-5B64-875E-FE51-7D4ED1274F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4EB86064-003D-71EB-9D1E-1731A1B333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C3FC33-C965-DB4E-565B-B456BF519D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66C7F41-7AD1-743A-1927-1D742508DF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C9EC0F7A-304C-F45B-4B6B-FFD7AE80E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BCFB2D7D-F4E2-E8B0-86CF-2A7B8B2BD0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1ACC76CB-27B8-5E0A-7123-66A493A62B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2437A4C-55BC-186D-4870-9AF2EB62D4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4947AC-F30F-0DBF-2CEF-16E934D6FB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66C7D2-2BDC-71FF-4DB2-27030A8A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5B207763-5E1C-C1D7-8AE0-A5A5E57DD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5E7F4944-4556-63A4-9A4C-75715D006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82240AB-775B-0F00-A44A-2BCB50D00F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521CF705-7A2A-E0AF-31E6-9E01696A86F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4335EBA-FA3F-AB71-02D3-2B11B90EB8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FC15065E-CE8E-5A0D-5891-3C4CBC0747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E02AFB0-AFCE-5131-AF37-80A37C3E63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3B57D46B-80E3-5097-657B-61CAEEF551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FBA9B8B0-7FFE-F2CD-E8BC-74A1B081AF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B0ECA346-816F-78FA-210F-46E15F2040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3AFA211-A4D8-19BE-89F2-68FCB0A89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171934-DD5F-2488-F6F5-33A67C50A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9744415A-72AD-FBC8-DAF4-681B20288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36F45E0-8386-320F-1DBD-F955D59CC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6F878-E504-2454-E461-B6F5BB4731A0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5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809F03D-1589-5DC7-BF60-02294566240E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88A231-BF29-FFF3-1116-F2C176829E5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509B20-4A8A-005E-90C8-B813A6E8ACC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698BE835-0F8A-EEC8-F89E-7DC53D40C6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28F461A2-A8F1-CB60-E17E-43766C85F1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2FD38A-A1C0-E813-0260-404327D5B6E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20AE98-BB85-47C5-6F17-2E0E43CBC43F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History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7A7E9F-811E-E6BB-7F13-EB625B5CE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29495"/>
              </p:ext>
            </p:extLst>
          </p:nvPr>
        </p:nvGraphicFramePr>
        <p:xfrm>
          <a:off x="3070860" y="1501986"/>
          <a:ext cx="6050280" cy="248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760">
                  <a:extLst>
                    <a:ext uri="{9D8B030D-6E8A-4147-A177-3AD203B41FA5}">
                      <a16:colId xmlns:a16="http://schemas.microsoft.com/office/drawing/2014/main" val="3677902567"/>
                    </a:ext>
                  </a:extLst>
                </a:gridCol>
                <a:gridCol w="4414520">
                  <a:extLst>
                    <a:ext uri="{9D8B030D-6E8A-4147-A177-3AD203B41FA5}">
                      <a16:colId xmlns:a16="http://schemas.microsoft.com/office/drawing/2014/main" val="1422125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날짜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내용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9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24.12.09 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월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 분석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컨셉 구상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및 아이디어 정리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82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12.11 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캐릭터 초기 컨셉 기획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문서 양식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99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12.12 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화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개요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기획 의도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작성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클래스 소개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소개 및 컨셉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작성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캐릭터 컨셉 수정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ㅇㅇㅇ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801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95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95C55F-DB26-8B26-07DF-63E2EC6A628D}"/>
              </a:ext>
            </a:extLst>
          </p:cNvPr>
          <p:cNvSpPr txBox="1"/>
          <p:nvPr/>
        </p:nvSpPr>
        <p:spPr>
          <a:xfrm>
            <a:off x="4257997" y="5695545"/>
            <a:ext cx="4257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 문서는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스페셜리스트의 세번째 직업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환수사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공개 이전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 기획된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386B04-6425-7F4A-93B5-B8E0E9409CC3}"/>
              </a:ext>
            </a:extLst>
          </p:cNvPr>
          <p:cNvSpPr txBox="1"/>
          <p:nvPr/>
        </p:nvSpPr>
        <p:spPr>
          <a:xfrm>
            <a:off x="4257997" y="5941766"/>
            <a:ext cx="2916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바탕으로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F35554-79C8-CA6B-40B9-C2C15637392E}"/>
              </a:ext>
            </a:extLst>
          </p:cNvPr>
          <p:cNvGrpSpPr/>
          <p:nvPr/>
        </p:nvGrpSpPr>
        <p:grpSpPr>
          <a:xfrm>
            <a:off x="320423" y="1237772"/>
            <a:ext cx="11551154" cy="4317138"/>
            <a:chOff x="320423" y="1276097"/>
            <a:chExt cx="11551154" cy="431713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9D2ADA-48B1-7D47-833D-FB52959DAAAC}"/>
                </a:ext>
              </a:extLst>
            </p:cNvPr>
            <p:cNvGrpSpPr/>
            <p:nvPr/>
          </p:nvGrpSpPr>
          <p:grpSpPr>
            <a:xfrm>
              <a:off x="320423" y="1276097"/>
              <a:ext cx="11551154" cy="2620449"/>
              <a:chOff x="320423" y="864642"/>
              <a:chExt cx="11551154" cy="262044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7991FC4-7B0A-711F-2791-4852FEB1284D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423" y="864642"/>
                <a:chExt cx="5678672" cy="2620449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6802B6DD-4DE6-407D-4516-9F7C89A422B5}"/>
                    </a:ext>
                  </a:extLst>
                </p:cNvPr>
                <p:cNvGrpSpPr/>
                <p:nvPr/>
              </p:nvGrpSpPr>
              <p:grpSpPr>
                <a:xfrm>
                  <a:off x="320423" y="864642"/>
                  <a:ext cx="5678672" cy="2620449"/>
                  <a:chOff x="320302" y="1363491"/>
                  <a:chExt cx="5678672" cy="2620449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5A3BE623-3C8C-6851-B97E-A7DCCC26BE3C}"/>
                      </a:ext>
                    </a:extLst>
                  </p:cNvPr>
                  <p:cNvSpPr/>
                  <p:nvPr/>
                </p:nvSpPr>
                <p:spPr>
                  <a:xfrm>
                    <a:off x="320302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D6F3D4E1-7AB9-1CD3-2F2D-F36E80CE4F95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1363491"/>
                    <a:ext cx="885600" cy="246221"/>
                    <a:chOff x="442567" y="1363491"/>
                    <a:chExt cx="885600" cy="246221"/>
                  </a:xfrm>
                </p:grpSpPr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6EF90646-8BFF-7614-2109-972A37855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8856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9BA369CF-4159-B559-7B9E-9C17FF5574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112" y="1363491"/>
                      <a:ext cx="7425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도화가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21A8DA1-63BC-F8BE-8BAC-816D000C52BE}"/>
                    </a:ext>
                  </a:extLst>
                </p:cNvPr>
                <p:cNvGrpSpPr/>
                <p:nvPr/>
              </p:nvGrpSpPr>
              <p:grpSpPr>
                <a:xfrm>
                  <a:off x="365317" y="1229659"/>
                  <a:ext cx="5502368" cy="2173827"/>
                  <a:chOff x="365196" y="1930535"/>
                  <a:chExt cx="5502368" cy="2173827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93E48C08-9D41-0F06-AD09-2D3AA055B3DF}"/>
                      </a:ext>
                    </a:extLst>
                  </p:cNvPr>
                  <p:cNvSpPr/>
                  <p:nvPr/>
                </p:nvSpPr>
                <p:spPr>
                  <a:xfrm>
                    <a:off x="953197" y="3210660"/>
                    <a:ext cx="4914367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D8C130FE-BFFD-94FF-9617-8E97174AD9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739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 descr="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C4A6A2-2583-F988-540D-F67ADEF3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0566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 descr="양초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310A5F-647D-A662-8647-740D537EE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5361" y="335822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의류, 만화 영화, 가상의 캐릭터, 코스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CAF6703-9E3A-44F9-50EF-A6BB76D2B4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266" r="6576"/>
                  <a:stretch/>
                </p:blipFill>
                <p:spPr>
                  <a:xfrm>
                    <a:off x="365196" y="1930535"/>
                    <a:ext cx="1587591" cy="2173827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DCB284-B15E-A3B1-ABF7-BD393A754E1F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806" y="2228321"/>
                    <a:ext cx="1056700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40A17D26-0AF6-8213-6855-964BD71575EB}"/>
                      </a:ext>
                    </a:extLst>
                  </p:cNvPr>
                  <p:cNvCxnSpPr>
                    <a:cxnSpLocks/>
                    <a:stCxn id="39" idx="1"/>
                    <a:endCxn id="94" idx="0"/>
                  </p:cNvCxnSpPr>
                  <p:nvPr/>
                </p:nvCxnSpPr>
                <p:spPr>
                  <a:xfrm rot="10800000" flipV="1">
                    <a:off x="2604348" y="2351432"/>
                    <a:ext cx="402458" cy="1008378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연결선: 꺾임 41">
                    <a:extLst>
                      <a:ext uri="{FF2B5EF4-FFF2-40B4-BE49-F238E27FC236}">
                        <a16:creationId xmlns:a16="http://schemas.microsoft.com/office/drawing/2014/main" id="{FD669195-88DB-DED5-24BB-3711AC303EA7}"/>
                      </a:ext>
                    </a:extLst>
                  </p:cNvPr>
                  <p:cNvCxnSpPr>
                    <a:cxnSpLocks/>
                    <a:stCxn id="98" idx="0"/>
                    <a:endCxn id="96" idx="0"/>
                  </p:cNvCxnSpPr>
                  <p:nvPr/>
                </p:nvCxnSpPr>
                <p:spPr>
                  <a:xfrm rot="16200000" flipH="1">
                    <a:off x="4440176" y="2746811"/>
                    <a:ext cx="1583" cy="1224414"/>
                  </a:xfrm>
                  <a:prstGeom prst="bentConnector3">
                    <a:avLst>
                      <a:gd name="adj1" fmla="val -14440935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789ACB5-B7A7-FE4F-F534-78E2CA348920}"/>
                      </a:ext>
                    </a:extLst>
                  </p:cNvPr>
                  <p:cNvCxnSpPr>
                    <a:cxnSpLocks/>
                    <a:stCxn id="39" idx="3"/>
                    <a:endCxn id="64" idx="0"/>
                  </p:cNvCxnSpPr>
                  <p:nvPr/>
                </p:nvCxnSpPr>
                <p:spPr>
                  <a:xfrm>
                    <a:off x="4063506" y="2351432"/>
                    <a:ext cx="377462" cy="77788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AECC34D-190A-8157-FBFC-3D62DDA669A5}"/>
                      </a:ext>
                    </a:extLst>
                  </p:cNvPr>
                  <p:cNvSpPr/>
                  <p:nvPr/>
                </p:nvSpPr>
                <p:spPr>
                  <a:xfrm>
                    <a:off x="4392646" y="312931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FC79EA2-B5B1-A8B1-C4EF-962929E363D6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466" y="2697976"/>
                    <a:ext cx="1252266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꽃이 피어나는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EADF1BE4-14C3-0103-F1FC-407D774FF835}"/>
                      </a:ext>
                    </a:extLst>
                  </p:cNvPr>
                  <p:cNvSpPr/>
                  <p:nvPr/>
                </p:nvSpPr>
                <p:spPr>
                  <a:xfrm>
                    <a:off x="2063191" y="2697976"/>
                    <a:ext cx="1087377" cy="3693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CE18D3-DC32-7E14-B747-C030E77A2747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13" y="2697976"/>
                    <a:ext cx="1385316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깨달음 노드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직업각인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)]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/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만개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AF6BB620-DCC2-A18B-5CEE-2DD0C8DCAFE8}"/>
                  </a:ext>
                </a:extLst>
              </p:cNvPr>
              <p:cNvGrpSpPr/>
              <p:nvPr/>
            </p:nvGrpSpPr>
            <p:grpSpPr>
              <a:xfrm>
                <a:off x="6192905" y="864642"/>
                <a:ext cx="5678672" cy="2620449"/>
                <a:chOff x="6192784" y="1363491"/>
                <a:chExt cx="5678672" cy="262044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ABF8758-1EC7-9551-9ACF-5FB34A2BB598}"/>
                    </a:ext>
                  </a:extLst>
                </p:cNvPr>
                <p:cNvGrpSpPr/>
                <p:nvPr/>
              </p:nvGrpSpPr>
              <p:grpSpPr>
                <a:xfrm>
                  <a:off x="6192784" y="1363491"/>
                  <a:ext cx="5678672" cy="2620449"/>
                  <a:chOff x="6192784" y="1363491"/>
                  <a:chExt cx="5678672" cy="2620449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72739622-3782-7E35-1FA0-C6D6D559FE61}"/>
                      </a:ext>
                    </a:extLst>
                  </p:cNvPr>
                  <p:cNvSpPr/>
                  <p:nvPr/>
                </p:nvSpPr>
                <p:spPr>
                  <a:xfrm>
                    <a:off x="6192784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83DC864-32B0-D19B-B61B-EA433D53D735}"/>
                      </a:ext>
                    </a:extLst>
                  </p:cNvPr>
                  <p:cNvGrpSpPr/>
                  <p:nvPr/>
                </p:nvGrpSpPr>
                <p:grpSpPr>
                  <a:xfrm>
                    <a:off x="6315049" y="1363491"/>
                    <a:ext cx="1112400" cy="246221"/>
                    <a:chOff x="442567" y="1363491"/>
                    <a:chExt cx="1112400" cy="246221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E1BFDA55-5BCE-8D07-E385-885C0C37D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11124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6E55372D-EA76-063D-7D8B-B40C670257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302" y="1363491"/>
                      <a:ext cx="9669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기상술사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여름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F3E2EF54-0F9E-7490-7F3B-CB29B8F47F51}"/>
                    </a:ext>
                  </a:extLst>
                </p:cNvPr>
                <p:cNvGrpSpPr/>
                <p:nvPr/>
              </p:nvGrpSpPr>
              <p:grpSpPr>
                <a:xfrm>
                  <a:off x="6911912" y="2008012"/>
                  <a:ext cx="4839373" cy="1881082"/>
                  <a:chOff x="6993358" y="2214683"/>
                  <a:chExt cx="4839373" cy="1881082"/>
                </a:xfrm>
              </p:grpSpPr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BC144F2F-1F73-117F-01CB-96E7CC45A291}"/>
                      </a:ext>
                    </a:extLst>
                  </p:cNvPr>
                  <p:cNvSpPr/>
                  <p:nvPr/>
                </p:nvSpPr>
                <p:spPr>
                  <a:xfrm>
                    <a:off x="6993358" y="3213830"/>
                    <a:ext cx="4839373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2EE5001-1E08-8784-672B-439A404A9054}"/>
                      </a:ext>
                    </a:extLst>
                  </p:cNvPr>
                  <p:cNvSpPr txBox="1"/>
                  <p:nvPr/>
                </p:nvSpPr>
                <p:spPr>
                  <a:xfrm>
                    <a:off x="9232244" y="2214683"/>
                    <a:ext cx="1140056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pic>
                <p:nvPicPr>
                  <p:cNvPr id="79" name="그림 78" descr="스크린샷, 댄스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F107DF-B8D0-86B9-7B81-FBD946491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47756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 descr="스크린샷, 일렉트릭 블루, 다채로움이(가) 표시된 사진&#10;&#10;자동 생성된 설명">
                    <a:extLst>
                      <a:ext uri="{FF2B5EF4-FFF2-40B4-BE49-F238E27FC236}">
                        <a16:creationId xmlns:a16="http://schemas.microsoft.com/office/drawing/2014/main" id="{D711DF5B-603D-3390-2461-644315FD0B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2204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 descr="예술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3336937C-B647-61BE-CDD5-A08588C28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0532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 descr="예술, 페인팅, 사진 액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A2025EE7-E45B-CF85-559C-5F0339389D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33308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 descr="나비, 사람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6CD33CF-53D6-0F4D-9ED3-788B11CAF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4980" y="3361397"/>
                    <a:ext cx="586800" cy="586800"/>
                  </a:xfrm>
                  <a:prstGeom prst="rect">
                    <a:avLst/>
                  </a:prstGeom>
                </p:spPr>
              </p:pic>
              <p:cxnSp>
                <p:nvCxnSpPr>
                  <p:cNvPr id="103" name="연결선: 꺾임 102">
                    <a:extLst>
                      <a:ext uri="{FF2B5EF4-FFF2-40B4-BE49-F238E27FC236}">
                        <a16:creationId xmlns:a16="http://schemas.microsoft.com/office/drawing/2014/main" id="{6C6781A7-8CD8-AF7B-BF68-D9FD333CB48E}"/>
                      </a:ext>
                    </a:extLst>
                  </p:cNvPr>
                  <p:cNvCxnSpPr>
                    <a:cxnSpLocks/>
                    <a:stCxn id="83" idx="0"/>
                    <a:endCxn id="79" idx="0"/>
                  </p:cNvCxnSpPr>
                  <p:nvPr/>
                </p:nvCxnSpPr>
                <p:spPr>
                  <a:xfrm rot="5400000" flipH="1" flipV="1">
                    <a:off x="8648380" y="2468621"/>
                    <a:ext cx="12700" cy="1785552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연결선: 꺾임 108">
                    <a:extLst>
                      <a:ext uri="{FF2B5EF4-FFF2-40B4-BE49-F238E27FC236}">
                        <a16:creationId xmlns:a16="http://schemas.microsoft.com/office/drawing/2014/main" id="{3F566B22-C273-758F-0D28-045F6823CBCA}"/>
                      </a:ext>
                    </a:extLst>
                  </p:cNvPr>
                  <p:cNvCxnSpPr>
                    <a:cxnSpLocks/>
                    <a:stCxn id="85" idx="0"/>
                    <a:endCxn id="87" idx="0"/>
                  </p:cNvCxnSpPr>
                  <p:nvPr/>
                </p:nvCxnSpPr>
                <p:spPr>
                  <a:xfrm rot="5400000" flipH="1" flipV="1">
                    <a:off x="10880320" y="2915009"/>
                    <a:ext cx="12700" cy="892776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연결선: 꺾임 111">
                    <a:extLst>
                      <a:ext uri="{FF2B5EF4-FFF2-40B4-BE49-F238E27FC236}">
                        <a16:creationId xmlns:a16="http://schemas.microsoft.com/office/drawing/2014/main" id="{A2F7B87E-CA29-929E-D3F4-2818DF662444}"/>
                      </a:ext>
                    </a:extLst>
                  </p:cNvPr>
                  <p:cNvCxnSpPr>
                    <a:cxnSpLocks/>
                    <a:stCxn id="102" idx="0"/>
                    <a:endCxn id="76" idx="1"/>
                  </p:cNvCxnSpPr>
                  <p:nvPr/>
                </p:nvCxnSpPr>
                <p:spPr>
                  <a:xfrm rot="5400000" flipH="1" flipV="1">
                    <a:off x="8428511" y="2557664"/>
                    <a:ext cx="1023603" cy="583864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72648370-4F55-5EE0-5ACE-CBE57F290A38}"/>
                      </a:ext>
                    </a:extLst>
                  </p:cNvPr>
                  <p:cNvSpPr/>
                  <p:nvPr/>
                </p:nvSpPr>
                <p:spPr>
                  <a:xfrm>
                    <a:off x="8713562" y="3082900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7CCA3B6C-A101-8B50-6B74-A4B9B3D0A95F}"/>
                      </a:ext>
                    </a:extLst>
                  </p:cNvPr>
                  <p:cNvSpPr/>
                  <p:nvPr/>
                </p:nvSpPr>
                <p:spPr>
                  <a:xfrm>
                    <a:off x="10826885" y="312226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1" name="연결선: 꺾임 130">
                    <a:extLst>
                      <a:ext uri="{FF2B5EF4-FFF2-40B4-BE49-F238E27FC236}">
                        <a16:creationId xmlns:a16="http://schemas.microsoft.com/office/drawing/2014/main" id="{E2BC45BB-120F-A442-029A-8217292BEFEB}"/>
                      </a:ext>
                    </a:extLst>
                  </p:cNvPr>
                  <p:cNvCxnSpPr>
                    <a:cxnSpLocks/>
                    <a:stCxn id="124" idx="0"/>
                    <a:endCxn id="76" idx="3"/>
                  </p:cNvCxnSpPr>
                  <p:nvPr/>
                </p:nvCxnSpPr>
                <p:spPr>
                  <a:xfrm rot="16200000" flipV="1">
                    <a:off x="10231517" y="2478578"/>
                    <a:ext cx="784475" cy="50290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7318721-2E93-80D2-FAD4-D4B6A62F182A}"/>
                      </a:ext>
                    </a:extLst>
                  </p:cNvPr>
                  <p:cNvSpPr txBox="1"/>
                  <p:nvPr/>
                </p:nvSpPr>
                <p:spPr>
                  <a:xfrm>
                    <a:off x="7768971" y="2684338"/>
                    <a:ext cx="175881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날씨와 관련 있는 스킬들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693BBE8A-9A49-1B13-C885-DEC3B499D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3279" y="2684338"/>
                    <a:ext cx="886781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시원한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20" name="그림 19" descr="만화 영화, 댄스이(가) 표시된 사진&#10;&#10;자동 생성된 설명">
                  <a:extLst>
                    <a:ext uri="{FF2B5EF4-FFF2-40B4-BE49-F238E27FC236}">
                      <a16:creationId xmlns:a16="http://schemas.microsoft.com/office/drawing/2014/main" id="{70098F96-F8F7-9E11-60F9-2A2C48112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42" t="2273" r="39226" b="5838"/>
                <a:stretch/>
              </p:blipFill>
              <p:spPr>
                <a:xfrm>
                  <a:off x="6252846" y="1654989"/>
                  <a:ext cx="1355187" cy="22341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5122F46-E724-0DE8-6D96-B257D11C876E}"/>
                </a:ext>
              </a:extLst>
            </p:cNvPr>
            <p:cNvGrpSpPr/>
            <p:nvPr/>
          </p:nvGrpSpPr>
          <p:grpSpPr>
            <a:xfrm>
              <a:off x="2199419" y="4524200"/>
              <a:ext cx="7793162" cy="1069035"/>
              <a:chOff x="2575721" y="4551200"/>
              <a:chExt cx="7793162" cy="106903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41674A7-9590-73DE-A587-4885700CBA6C}"/>
                  </a:ext>
                </a:extLst>
              </p:cNvPr>
              <p:cNvSpPr/>
              <p:nvPr/>
            </p:nvSpPr>
            <p:spPr>
              <a:xfrm>
                <a:off x="2575721" y="4551200"/>
                <a:ext cx="7793162" cy="1069035"/>
              </a:xfrm>
              <a:prstGeom prst="rect">
                <a:avLst/>
              </a:prstGeom>
              <a:solidFill>
                <a:srgbClr val="FCF5E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4CB8AA-4C6F-A92B-826A-448A9CF5025C}"/>
                  </a:ext>
                </a:extLst>
              </p:cNvPr>
              <p:cNvSpPr txBox="1"/>
              <p:nvPr/>
            </p:nvSpPr>
            <p:spPr>
              <a:xfrm>
                <a:off x="3036105" y="4777941"/>
                <a:ext cx="687239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8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클래스로 기획했습니다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0704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0704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71661" cy="4374082"/>
            <a:chOff x="320302" y="1291424"/>
            <a:chExt cx="11571661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193026" y="1291424"/>
              <a:ext cx="5698937" cy="4374082"/>
              <a:chOff x="6193026" y="1291424"/>
              <a:chExt cx="5698937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13291" y="1291424"/>
                <a:ext cx="5678672" cy="4374082"/>
                <a:chOff x="6213291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71343" y="4469193"/>
                <a:ext cx="376256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힘으로 자연을 떠도는 영혼의 외형이 형상화됩니다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3026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9193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0704"/>
            <a:ext cx="2699386" cy="169277"/>
            <a:chOff x="300038" y="457598"/>
            <a:chExt cx="2699386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57598"/>
              <a:ext cx="2527936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163D4FCF-40F8-7DCC-C322-1F0379D0F12F}"/>
              </a:ext>
            </a:extLst>
          </p:cNvPr>
          <p:cNvGrpSpPr/>
          <p:nvPr/>
        </p:nvGrpSpPr>
        <p:grpSpPr>
          <a:xfrm>
            <a:off x="320302" y="1084007"/>
            <a:ext cx="11571661" cy="5016600"/>
            <a:chOff x="320302" y="1140696"/>
            <a:chExt cx="11571661" cy="5016600"/>
          </a:xfrm>
        </p:grpSpPr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5EB76556-F417-3C1E-E6F7-C8CDA4B67E93}"/>
                </a:ext>
              </a:extLst>
            </p:cNvPr>
            <p:cNvGrpSpPr/>
            <p:nvPr/>
          </p:nvGrpSpPr>
          <p:grpSpPr>
            <a:xfrm>
              <a:off x="320302" y="1140696"/>
              <a:ext cx="6324338" cy="5016600"/>
              <a:chOff x="320302" y="1241960"/>
              <a:chExt cx="6324338" cy="5016600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EC8F96C4-6703-B4A6-12B8-74F86CC5F781}"/>
                  </a:ext>
                </a:extLst>
              </p:cNvPr>
              <p:cNvGrpSpPr/>
              <p:nvPr/>
            </p:nvGrpSpPr>
            <p:grpSpPr>
              <a:xfrm>
                <a:off x="320302" y="1241960"/>
                <a:ext cx="6324338" cy="5016600"/>
                <a:chOff x="320302" y="1241960"/>
                <a:chExt cx="6324338" cy="50166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5C1A0745-3DE0-B4F1-AF62-81EED8294C86}"/>
                    </a:ext>
                  </a:extLst>
                </p:cNvPr>
                <p:cNvSpPr/>
                <p:nvPr/>
              </p:nvSpPr>
              <p:spPr>
                <a:xfrm>
                  <a:off x="320302" y="1383637"/>
                  <a:ext cx="6324338" cy="48749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66288EF4-2FE3-E436-24E8-58FF5E4A5859}"/>
                    </a:ext>
                  </a:extLst>
                </p:cNvPr>
                <p:cNvGrpSpPr/>
                <p:nvPr/>
              </p:nvGrpSpPr>
              <p:grpSpPr>
                <a:xfrm>
                  <a:off x="442567" y="1241960"/>
                  <a:ext cx="2041200" cy="246221"/>
                  <a:chOff x="728379" y="1010408"/>
                  <a:chExt cx="2041200" cy="246221"/>
                </a:xfrm>
              </p:grpSpPr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9C226E88-3E14-3B00-9ADE-FF201638544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2041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B28BB4BC-3DA8-9689-C07E-5218234769F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1896673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원거리 마법사형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vs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근거리 전사형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355" name="그룹 1354">
                <a:extLst>
                  <a:ext uri="{FF2B5EF4-FFF2-40B4-BE49-F238E27FC236}">
                    <a16:creationId xmlns:a16="http://schemas.microsoft.com/office/drawing/2014/main" id="{7EEF8142-6CAF-4E48-FB7B-1E2A84AF483C}"/>
                  </a:ext>
                </a:extLst>
              </p:cNvPr>
              <p:cNvGrpSpPr/>
              <p:nvPr/>
            </p:nvGrpSpPr>
            <p:grpSpPr>
              <a:xfrm>
                <a:off x="484958" y="1612382"/>
                <a:ext cx="5995027" cy="1494342"/>
                <a:chOff x="484958" y="1612382"/>
                <a:chExt cx="5995027" cy="1494342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26390A5-3375-201A-5E77-F4EC7A599590}"/>
                    </a:ext>
                  </a:extLst>
                </p:cNvPr>
                <p:cNvGrpSpPr/>
                <p:nvPr/>
              </p:nvGrpSpPr>
              <p:grpSpPr>
                <a:xfrm>
                  <a:off x="484958" y="1612382"/>
                  <a:ext cx="5995027" cy="1263510"/>
                  <a:chOff x="6654173" y="2477452"/>
                  <a:chExt cx="5995027" cy="1263510"/>
                </a:xfrm>
              </p:grpSpPr>
              <p:pic>
                <p:nvPicPr>
                  <p:cNvPr id="15" name="그림 14" descr="스크린샷, 만화 영화, 애니메이션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2AE640B4-7C7C-E4F2-12EE-B75E444A1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461" b="59587"/>
                  <a:stretch/>
                </p:blipFill>
                <p:spPr>
                  <a:xfrm>
                    <a:off x="6654173" y="2477452"/>
                    <a:ext cx="5995027" cy="126351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F6583D9B-576C-F1D7-7922-AB21B31A49B9}"/>
                      </a:ext>
                    </a:extLst>
                  </p:cNvPr>
                  <p:cNvGrpSpPr/>
                  <p:nvPr/>
                </p:nvGrpSpPr>
                <p:grpSpPr>
                  <a:xfrm>
                    <a:off x="11196821" y="2518451"/>
                    <a:ext cx="1077917" cy="718977"/>
                    <a:chOff x="1611115" y="2635753"/>
                    <a:chExt cx="1077917" cy="718977"/>
                  </a:xfrm>
                </p:grpSpPr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C7014FBF-3558-7F72-B80B-D8AF26B3E8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1115" y="2635753"/>
                      <a:ext cx="9137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1,234,000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CDCBF8A-B42C-2694-B3BE-0B114E398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9621" y="2719667"/>
                      <a:ext cx="88004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1,732,230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8E92424-86D0-FCEE-E838-189DFB10F6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27145" y="2837090"/>
                      <a:ext cx="88165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2,328,118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71F7F1F-BE63-AC40-D523-A3E0B38DEA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9491" y="2892196"/>
                      <a:ext cx="89127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1,897,700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C32EFED-E25D-AE77-7D81-A23DB82F5C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969" y="3016018"/>
                      <a:ext cx="88485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1,160,891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04A6F02-E831-46B1-3489-1530898ABF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2571" y="3139286"/>
                      <a:ext cx="88646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2,139,025</a:t>
                      </a:r>
                    </a:p>
                  </p:txBody>
                </p:sp>
              </p:grp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57D971EF-4DBF-EAE3-C591-627CD6EBEC70}"/>
                    </a:ext>
                  </a:extLst>
                </p:cNvPr>
                <p:cNvGrpSpPr/>
                <p:nvPr/>
              </p:nvGrpSpPr>
              <p:grpSpPr>
                <a:xfrm>
                  <a:off x="997638" y="2875892"/>
                  <a:ext cx="4969666" cy="230832"/>
                  <a:chOff x="1049002" y="2813247"/>
                  <a:chExt cx="4969666" cy="230832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2212818" y="2813247"/>
                    <a:ext cx="380585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원거리 위주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1049002" y="2813247"/>
                    <a:ext cx="1236387" cy="230832"/>
                    <a:chOff x="1049002" y="2813247"/>
                    <a:chExt cx="1236387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14486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1356" name="그룹 1355">
                <a:extLst>
                  <a:ext uri="{FF2B5EF4-FFF2-40B4-BE49-F238E27FC236}">
                    <a16:creationId xmlns:a16="http://schemas.microsoft.com/office/drawing/2014/main" id="{D9FAB1F9-6302-21E5-ABBB-7BCCC2B29D3A}"/>
                  </a:ext>
                </a:extLst>
              </p:cNvPr>
              <p:cNvGrpSpPr/>
              <p:nvPr/>
            </p:nvGrpSpPr>
            <p:grpSpPr>
              <a:xfrm>
                <a:off x="484958" y="3325436"/>
                <a:ext cx="5995027" cy="1984534"/>
                <a:chOff x="484958" y="3325436"/>
                <a:chExt cx="5995027" cy="1984534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8CD0E1E-C0D1-2B04-9D2D-27E76DBCF9F5}"/>
                    </a:ext>
                  </a:extLst>
                </p:cNvPr>
                <p:cNvGrpSpPr/>
                <p:nvPr/>
              </p:nvGrpSpPr>
              <p:grpSpPr>
                <a:xfrm>
                  <a:off x="484958" y="3325436"/>
                  <a:ext cx="5995027" cy="1761081"/>
                  <a:chOff x="442567" y="3295343"/>
                  <a:chExt cx="5995027" cy="1761081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1EC727D1-3D1F-04D4-EC08-C728DE0E31C3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3295343"/>
                    <a:ext cx="3349363" cy="1761081"/>
                    <a:chOff x="6654173" y="3956406"/>
                    <a:chExt cx="3349363" cy="1761081"/>
                  </a:xfrm>
                </p:grpSpPr>
                <p:pic>
                  <p:nvPicPr>
                    <p:cNvPr id="32" name="그림 31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A9DF302-C52B-AE13-DD36-6F241CA974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3673" r="63384" b="-1"/>
                    <a:stretch/>
                  </p:blipFill>
                  <p:spPr>
                    <a:xfrm>
                      <a:off x="6654173" y="3956406"/>
                      <a:ext cx="3349363" cy="1761081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C56AA95-920A-F083-6D02-0447F993D8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0989" y="4133722"/>
                      <a:ext cx="88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8,162,481</a:t>
                      </a:r>
                      <a:b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ko-KR" altLang="en-US" sz="800" dirty="0" err="1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백어택</a:t>
                      </a:r>
                      <a:endParaRPr lang="en-US" altLang="ko-KR" sz="1400" dirty="0">
                        <a:solidFill>
                          <a:srgbClr val="FCC704"/>
                        </a:solidFill>
                        <a:effectLst>
                          <a:glow rad="63500">
                            <a:srgbClr val="5B5B5B"/>
                          </a:glow>
                        </a:effectLst>
                        <a:latin typeface="바른공군체 Medium" panose="020B0600000101010101" pitchFamily="50" charset="-127"/>
                        <a:ea typeface="바른공군체 Medium" panose="020B0600000101010101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6" name="그룹 35">
                    <a:extLst>
                      <a:ext uri="{FF2B5EF4-FFF2-40B4-BE49-F238E27FC236}">
                        <a16:creationId xmlns:a16="http://schemas.microsoft.com/office/drawing/2014/main" id="{59333579-9374-4300-18DE-BE0EF960F938}"/>
                      </a:ext>
                    </a:extLst>
                  </p:cNvPr>
                  <p:cNvGrpSpPr/>
                  <p:nvPr/>
                </p:nvGrpSpPr>
                <p:grpSpPr>
                  <a:xfrm>
                    <a:off x="4136743" y="3295343"/>
                    <a:ext cx="2300851" cy="1761081"/>
                    <a:chOff x="10348349" y="3956406"/>
                    <a:chExt cx="2300851" cy="1761081"/>
                  </a:xfrm>
                </p:grpSpPr>
                <p:pic>
                  <p:nvPicPr>
                    <p:cNvPr id="37" name="그림 36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081B662-94B3-7D85-1838-8397BCA70C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976" t="43673" r="34871" b="-1"/>
                    <a:stretch/>
                  </p:blipFill>
                  <p:spPr>
                    <a:xfrm>
                      <a:off x="10348349" y="3956406"/>
                      <a:ext cx="2300851" cy="1761081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1F8EBD7-ADA0-1A72-831D-C7C0DED716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353721" y="4033261"/>
                      <a:ext cx="1029911" cy="447608"/>
                      <a:chOff x="11353721" y="4033261"/>
                      <a:chExt cx="1029911" cy="447608"/>
                    </a:xfrm>
                  </p:grpSpPr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8874315A-E785-F2B7-967A-E02211FEEEF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353721" y="4033261"/>
                        <a:ext cx="88004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3,915,224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1790177F-F5F4-FB2E-E889-9B760B62E32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493965" y="4142315"/>
                        <a:ext cx="88966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4,237,081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BB8394AB-61CC-3FF5-5329-6EEB47AE8156}"/>
                    </a:ext>
                  </a:extLst>
                </p:cNvPr>
                <p:cNvGrpSpPr/>
                <p:nvPr/>
              </p:nvGrpSpPr>
              <p:grpSpPr>
                <a:xfrm>
                  <a:off x="1244501" y="5079138"/>
                  <a:ext cx="4475941" cy="230832"/>
                  <a:chOff x="1149991" y="3035228"/>
                  <a:chExt cx="4475941" cy="230832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2212818" y="3035228"/>
                    <a:ext cx="341311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근거리 위주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1149991" y="3035228"/>
                    <a:ext cx="1135398" cy="230832"/>
                    <a:chOff x="1145044" y="3035228"/>
                    <a:chExt cx="113539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04387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453296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581392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354" name="그룹 1353">
              <a:extLst>
                <a:ext uri="{FF2B5EF4-FFF2-40B4-BE49-F238E27FC236}">
                  <a16:creationId xmlns:a16="http://schemas.microsoft.com/office/drawing/2014/main" id="{8F9C7982-9241-25B1-8722-744313AAF1F3}"/>
                </a:ext>
              </a:extLst>
            </p:cNvPr>
            <p:cNvGrpSpPr/>
            <p:nvPr/>
          </p:nvGrpSpPr>
          <p:grpSpPr>
            <a:xfrm>
              <a:off x="6784884" y="1140696"/>
              <a:ext cx="5107079" cy="5016597"/>
              <a:chOff x="6784884" y="1241960"/>
              <a:chExt cx="5107079" cy="501659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F9B8C68-D83E-1F87-2151-2C901A57A07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784884" y="1241960"/>
                <a:ext cx="5107079" cy="5016597"/>
                <a:chOff x="6213291" y="1058393"/>
                <a:chExt cx="5107079" cy="5016597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51412877-D772-09C2-FB27-5DAD51CA31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213291" y="1200070"/>
                  <a:ext cx="5107079" cy="4874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1BFF78F6-2920-9BD3-5A3A-E4EC59D4788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335556" y="1058393"/>
                  <a:ext cx="1173600" cy="246221"/>
                  <a:chOff x="728379" y="1010408"/>
                  <a:chExt cx="1173600" cy="246221"/>
                </a:xfrm>
              </p:grpSpPr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7FF88362-D274-B2CF-0C79-4AFB534D2A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28379" y="1011118"/>
                    <a:ext cx="1173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ED6AD6-6AA6-74A5-46C5-0E2DC383D9B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00951" y="1010408"/>
                    <a:ext cx="102784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공용 스킬 최소화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453296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588401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805680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471369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821634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821634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4B2293-3E31-BF59-4587-304626C3C6E1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CA5B6-2B92-204F-ACCF-526ABBDD1C26}"/>
              </a:ext>
            </a:extLst>
          </p:cNvPr>
          <p:cNvSpPr txBox="1"/>
          <p:nvPr/>
        </p:nvSpPr>
        <p:spPr>
          <a:xfrm>
            <a:off x="-229877" y="5987937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 다른 매력은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구체적으로 쓰면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매력이 있어서 유저 층 확보를 어떻게 할 수 있는데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여기나 캐릭터 컨셉 페이지에 매력을 써 두기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321579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DCDE11-3DD4-C770-F4EF-CF18649805B8}"/>
              </a:ext>
            </a:extLst>
          </p:cNvPr>
          <p:cNvSpPr txBox="1"/>
          <p:nvPr/>
        </p:nvSpPr>
        <p:spPr>
          <a:xfrm>
            <a:off x="7668527" y="2437556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배경 스토리 요약 추가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</TotalTime>
  <Words>2220</Words>
  <Application>Microsoft Office PowerPoint</Application>
  <PresentationFormat>와이드스크린</PresentationFormat>
  <Paragraphs>483</Paragraphs>
  <Slides>19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93</cp:revision>
  <dcterms:created xsi:type="dcterms:W3CDTF">2024-11-19T19:33:02Z</dcterms:created>
  <dcterms:modified xsi:type="dcterms:W3CDTF">2024-12-17T08:36:01Z</dcterms:modified>
</cp:coreProperties>
</file>